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我己經決定要跟隨耶穌"/>
          <p:cNvSpPr txBox="1"/>
          <p:nvPr>
            <p:ph type="title"/>
          </p:nvPr>
        </p:nvSpPr>
        <p:spPr>
          <a:xfrm>
            <a:off x="807849" y="665077"/>
            <a:ext cx="21971005" cy="6947698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  <a:defRPr spc="-300" sz="15000">
                <a:solidFill>
                  <a:srgbClr val="1B167D"/>
                </a:solidFill>
              </a:defRPr>
            </a:pPr>
            <a:r>
              <a:t>委身之歌 </a:t>
            </a:r>
            <a:br/>
            <a:r>
              <a:rPr spc="-220" sz="11000"/>
              <a:t>Song of Commitment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十架在前面,世界在背後 x3…"/>
          <p:cNvSpPr txBox="1"/>
          <p:nvPr/>
        </p:nvSpPr>
        <p:spPr>
          <a:xfrm>
            <a:off x="67772" y="327696"/>
            <a:ext cx="23869171" cy="7803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将我的眼光 定睛在你的身上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即使我在惊涛骇浪之中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仍有信心和异象</a:t>
            </a:r>
          </a:p>
        </p:txBody>
      </p:sp>
      <p:sp>
        <p:nvSpPr>
          <p:cNvPr id="186" name="The world behind me, the Cross before me x3…"/>
          <p:cNvSpPr txBox="1"/>
          <p:nvPr/>
        </p:nvSpPr>
        <p:spPr>
          <a:xfrm>
            <a:off x="136246" y="10956760"/>
            <a:ext cx="24111508" cy="2410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and keep my faith and vision even in stormy sea</a:t>
            </a:r>
          </a:p>
        </p:txBody>
      </p:sp>
      <p:sp>
        <p:nvSpPr>
          <p:cNvPr id="187" name="Slide Number"/>
          <p:cNvSpPr txBox="1"/>
          <p:nvPr>
            <p:ph type="sldNum" sz="quarter" idx="4294967295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我己經決定要跟隨耶穌 x3…"/>
          <p:cNvSpPr txBox="1"/>
          <p:nvPr/>
        </p:nvSpPr>
        <p:spPr>
          <a:xfrm>
            <a:off x="312263" y="488176"/>
            <a:ext cx="23759474" cy="8102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将我的眼光 定睛在你的身上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我一生要向着标竿直跑 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直到终点得着奖赏! (x2)</a:t>
            </a:r>
          </a:p>
        </p:txBody>
      </p:sp>
      <p:sp>
        <p:nvSpPr>
          <p:cNvPr id="190" name="I Have Decided to Follow Jesus x3…"/>
          <p:cNvSpPr txBox="1"/>
          <p:nvPr/>
        </p:nvSpPr>
        <p:spPr>
          <a:xfrm>
            <a:off x="136246" y="10508002"/>
            <a:ext cx="24111508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and run toward the end with purpose to win the prize. </a:t>
            </a:r>
          </a:p>
        </p:txBody>
      </p:sp>
      <p:sp>
        <p:nvSpPr>
          <p:cNvPr id="191" name="Slide Number"/>
          <p:cNvSpPr txBox="1"/>
          <p:nvPr>
            <p:ph type="sldNum" sz="quarter" idx="4294967295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2" name="Heart"/>
          <p:cNvSpPr/>
          <p:nvPr/>
        </p:nvSpPr>
        <p:spPr>
          <a:xfrm>
            <a:off x="23328864" y="12965452"/>
            <a:ext cx="685391" cy="605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fill="norm" stroke="1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141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我己經決定要跟隨耶穌 x3…"/>
          <p:cNvSpPr txBox="1"/>
          <p:nvPr/>
        </p:nvSpPr>
        <p:spPr>
          <a:xfrm>
            <a:off x="136246" y="323111"/>
            <a:ext cx="24111508" cy="8376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我的心为你歌唱 我的灵因你刚强 </a:t>
            </a:r>
          </a:p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你的爱在我里面酝酿 </a:t>
            </a:r>
          </a:p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催我在世上作光 </a:t>
            </a:r>
          </a:p>
        </p:txBody>
      </p:sp>
      <p:sp>
        <p:nvSpPr>
          <p:cNvPr id="154" name="I Have Decided to Follow Jesus x3…"/>
          <p:cNvSpPr txBox="1"/>
          <p:nvPr/>
        </p:nvSpPr>
        <p:spPr>
          <a:xfrm>
            <a:off x="136246" y="8974052"/>
            <a:ext cx="24111508" cy="3989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My heart is singing for you.</a:t>
            </a:r>
            <a:br/>
            <a:r>
              <a:t>My soul is strong because of you.</a:t>
            </a:r>
          </a:p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Your love is brewing in me.</a:t>
            </a:r>
            <a:br/>
            <a:r>
              <a:t>compelling me to be the light of the world  </a:t>
            </a:r>
          </a:p>
        </p:txBody>
      </p:sp>
      <p:sp>
        <p:nvSpPr>
          <p:cNvPr id="155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雖無人同走 我仍要跟隨 x3…"/>
          <p:cNvSpPr txBox="1"/>
          <p:nvPr/>
        </p:nvSpPr>
        <p:spPr>
          <a:xfrm>
            <a:off x="-153788" y="886825"/>
            <a:ext cx="24207952" cy="7219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我愿意为你摆上 我愿意尊你为王 </a:t>
            </a:r>
          </a:p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指教我体贴你的心肠 </a:t>
            </a:r>
          </a:p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忠心持宁直前勇往 </a:t>
            </a:r>
          </a:p>
        </p:txBody>
      </p:sp>
      <p:sp>
        <p:nvSpPr>
          <p:cNvPr id="158" name="Though none go with me, I still will follow x3…"/>
          <p:cNvSpPr txBox="1"/>
          <p:nvPr/>
        </p:nvSpPr>
        <p:spPr>
          <a:xfrm>
            <a:off x="136246" y="9422965"/>
            <a:ext cx="24111508" cy="3989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I am willing to offer myself to you</a:t>
            </a:r>
            <a:br/>
            <a:r>
              <a:t>honoring you as my King.</a:t>
            </a:r>
            <a:br/>
            <a:r>
              <a:t>Teach me to understand your heart, </a:t>
            </a:r>
          </a:p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holding onto my faith and going forward bravely</a:t>
            </a:r>
          </a:p>
        </p:txBody>
      </p:sp>
      <p:sp>
        <p:nvSpPr>
          <p:cNvPr id="159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十架在前面,世界在背後 x3…"/>
          <p:cNvSpPr txBox="1"/>
          <p:nvPr/>
        </p:nvSpPr>
        <p:spPr>
          <a:xfrm>
            <a:off x="67772" y="327696"/>
            <a:ext cx="23869171" cy="7803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将我的眼光 定睛在你的身上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即使我在惊涛骇浪之中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仍有信心和异象</a:t>
            </a:r>
          </a:p>
        </p:txBody>
      </p:sp>
      <p:sp>
        <p:nvSpPr>
          <p:cNvPr id="162" name="The world behind me, the Cross before me x3…"/>
          <p:cNvSpPr txBox="1"/>
          <p:nvPr/>
        </p:nvSpPr>
        <p:spPr>
          <a:xfrm>
            <a:off x="136246" y="10956760"/>
            <a:ext cx="24111508" cy="2410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and keep my faith and vision even in stormy sea</a:t>
            </a:r>
          </a:p>
        </p:txBody>
      </p:sp>
      <p:sp>
        <p:nvSpPr>
          <p:cNvPr id="163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我己經決定要跟隨耶穌 x3…"/>
          <p:cNvSpPr txBox="1"/>
          <p:nvPr/>
        </p:nvSpPr>
        <p:spPr>
          <a:xfrm>
            <a:off x="312263" y="488176"/>
            <a:ext cx="23759474" cy="8102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将我的眼光 定睛在你的身上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我一生要向着标竿直跑 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直到终点得着奖赏！</a:t>
            </a:r>
          </a:p>
        </p:txBody>
      </p:sp>
      <p:sp>
        <p:nvSpPr>
          <p:cNvPr id="166" name="I Have Decided to Follow Jesus x3…"/>
          <p:cNvSpPr txBox="1"/>
          <p:nvPr/>
        </p:nvSpPr>
        <p:spPr>
          <a:xfrm>
            <a:off x="136246" y="10911043"/>
            <a:ext cx="24111508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and run toward the end with purpose to win the prize. </a:t>
            </a:r>
          </a:p>
        </p:txBody>
      </p:sp>
      <p:sp>
        <p:nvSpPr>
          <p:cNvPr id="167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我己經決定要跟隨耶穌 x3…"/>
          <p:cNvSpPr txBox="1"/>
          <p:nvPr/>
        </p:nvSpPr>
        <p:spPr>
          <a:xfrm>
            <a:off x="136246" y="323111"/>
            <a:ext cx="24111508" cy="8376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我的心为你歌唱 我的灵因你刚强 </a:t>
            </a:r>
          </a:p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你的爱在我里面酝酿 </a:t>
            </a:r>
          </a:p>
          <a:p>
            <a:pPr>
              <a:defRPr b="1" spc="-325" sz="11500">
                <a:solidFill>
                  <a:srgbClr val="1B167D"/>
                </a:solidFill>
              </a:defRPr>
            </a:pPr>
            <a:r>
              <a:t>催我在世上作光 </a:t>
            </a:r>
          </a:p>
        </p:txBody>
      </p:sp>
      <p:sp>
        <p:nvSpPr>
          <p:cNvPr id="170" name="I Have Decided to Follow Jesus x3…"/>
          <p:cNvSpPr txBox="1"/>
          <p:nvPr/>
        </p:nvSpPr>
        <p:spPr>
          <a:xfrm>
            <a:off x="136246" y="8974052"/>
            <a:ext cx="24111508" cy="3989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My heart is singing for you.</a:t>
            </a:r>
            <a:br/>
            <a:r>
              <a:t>My soul is strong because of you.</a:t>
            </a:r>
          </a:p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Your love is brewing in me.</a:t>
            </a:r>
            <a:br/>
            <a:r>
              <a:t>compelling me to be the light of the world  </a:t>
            </a:r>
          </a:p>
        </p:txBody>
      </p:sp>
      <p:sp>
        <p:nvSpPr>
          <p:cNvPr id="171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雖無人同走 我仍要跟隨 x3…"/>
          <p:cNvSpPr txBox="1"/>
          <p:nvPr/>
        </p:nvSpPr>
        <p:spPr>
          <a:xfrm>
            <a:off x="-153788" y="886825"/>
            <a:ext cx="24207952" cy="7219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我愿意为你摆上 我愿意尊你为王 </a:t>
            </a:r>
          </a:p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指教我体贴你的心肠 </a:t>
            </a:r>
          </a:p>
          <a:p>
            <a:pPr>
              <a:defRPr b="1" spc="-319" sz="11300">
                <a:solidFill>
                  <a:srgbClr val="1B167D"/>
                </a:solidFill>
              </a:defRPr>
            </a:pPr>
            <a:r>
              <a:t>忠心持宁直前勇往 </a:t>
            </a:r>
          </a:p>
        </p:txBody>
      </p:sp>
      <p:sp>
        <p:nvSpPr>
          <p:cNvPr id="174" name="Though none go with me, I still will follow x3…"/>
          <p:cNvSpPr txBox="1"/>
          <p:nvPr/>
        </p:nvSpPr>
        <p:spPr>
          <a:xfrm>
            <a:off x="136246" y="9422965"/>
            <a:ext cx="24111508" cy="3989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I am willing to offer myself to you</a:t>
            </a:r>
            <a:br/>
            <a:r>
              <a:t>honoring you as my King.</a:t>
            </a:r>
            <a:br/>
            <a:r>
              <a:t>Teach me to understand your heart, </a:t>
            </a:r>
          </a:p>
          <a:p>
            <a:pPr algn="r">
              <a:defRPr b="1" spc="-126" sz="6300">
                <a:solidFill>
                  <a:srgbClr val="FFFFFF"/>
                </a:solidFill>
              </a:defRPr>
            </a:pPr>
            <a:r>
              <a:t>holding onto my faith and going forward bravely</a:t>
            </a:r>
          </a:p>
        </p:txBody>
      </p:sp>
      <p:sp>
        <p:nvSpPr>
          <p:cNvPr id="175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十架在前面,世界在背後 x3…"/>
          <p:cNvSpPr txBox="1"/>
          <p:nvPr/>
        </p:nvSpPr>
        <p:spPr>
          <a:xfrm>
            <a:off x="67772" y="327696"/>
            <a:ext cx="23869171" cy="7803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将我的眼光 定睛在你的身上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即使我在惊涛骇浪之中 </a:t>
            </a:r>
          </a:p>
          <a:p>
            <a:pPr>
              <a:defRPr b="1" spc="-353" sz="12500">
                <a:solidFill>
                  <a:srgbClr val="1B167D"/>
                </a:solidFill>
              </a:defRPr>
            </a:pPr>
            <a:r>
              <a:t>仍有信心和异象</a:t>
            </a:r>
          </a:p>
        </p:txBody>
      </p:sp>
      <p:sp>
        <p:nvSpPr>
          <p:cNvPr id="178" name="The world behind me, the Cross before me x3…"/>
          <p:cNvSpPr txBox="1"/>
          <p:nvPr/>
        </p:nvSpPr>
        <p:spPr>
          <a:xfrm>
            <a:off x="136246" y="10956760"/>
            <a:ext cx="24111508" cy="2410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52" sz="7600">
                <a:solidFill>
                  <a:srgbClr val="FFFFFF"/>
                </a:solidFill>
              </a:defRPr>
            </a:pPr>
            <a:r>
              <a:t>and keep my faith and vision even in stormy sea</a:t>
            </a:r>
          </a:p>
        </p:txBody>
      </p:sp>
      <p:sp>
        <p:nvSpPr>
          <p:cNvPr id="179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我己經決定要跟隨耶穌 x3…"/>
          <p:cNvSpPr txBox="1"/>
          <p:nvPr/>
        </p:nvSpPr>
        <p:spPr>
          <a:xfrm>
            <a:off x="312263" y="488176"/>
            <a:ext cx="23759474" cy="8102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将我的眼光 定睛在你的身上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我一生要向着标竿直跑 </a:t>
            </a:r>
          </a:p>
          <a:p>
            <a:pPr>
              <a:defRPr b="1" spc="-348" sz="12300">
                <a:solidFill>
                  <a:srgbClr val="1B167D"/>
                </a:solidFill>
              </a:defRPr>
            </a:pPr>
            <a:r>
              <a:t>直到终点得着奖赏！</a:t>
            </a:r>
          </a:p>
        </p:txBody>
      </p:sp>
      <p:sp>
        <p:nvSpPr>
          <p:cNvPr id="182" name="I Have Decided to Follow Jesus x3…"/>
          <p:cNvSpPr txBox="1"/>
          <p:nvPr/>
        </p:nvSpPr>
        <p:spPr>
          <a:xfrm>
            <a:off x="136246" y="10911043"/>
            <a:ext cx="24111508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I focus my eyes on you, </a:t>
            </a:r>
          </a:p>
          <a:p>
            <a:pPr algn="r">
              <a:defRPr b="1" spc="-138" sz="6900">
                <a:solidFill>
                  <a:srgbClr val="FFFFFF"/>
                </a:solidFill>
              </a:defRPr>
            </a:pPr>
            <a:r>
              <a:t>and run toward the end with purpose to win the prize. </a:t>
            </a:r>
          </a:p>
        </p:txBody>
      </p:sp>
      <p:sp>
        <p:nvSpPr>
          <p:cNvPr id="183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